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49" d="100"/>
          <a:sy n="49" d="100"/>
        </p:scale>
        <p:origin x="-45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70A651D4-F9B9-9547-A614-0ED1A08F61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1D52C59A-DD47-654F-BCD1-29FAB669D5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touringghana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hyperlink" Target="http://www.kids.nationalgeographic.com/kids/places/find/ghan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4jFviE37E2Y" TargetMode="External"/><Relationship Id="rId2" Type="http://schemas.openxmlformats.org/officeDocument/2006/relationships/hyperlink" Target="http://www.youtube.com/watch?v=ye3Bs7D_i98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7496" y="284753"/>
            <a:ext cx="6613573" cy="538609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Similarities and Differences of Cultures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8068" y="1053290"/>
            <a:ext cx="764613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8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      GHANA</a:t>
            </a:r>
          </a:p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8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</a:p>
          <a:p>
            <a:pPr algn="ctr"/>
            <a:endParaRPr lang="en-US" sz="54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en-US" sz="54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en-US" sz="54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8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The UNITED STATES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6" name="Picture 5" descr="Gha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450" y="1053289"/>
            <a:ext cx="2524619" cy="34687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Picture 6" descr="U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680" y="2764113"/>
            <a:ext cx="3314532" cy="24858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378" y="243961"/>
            <a:ext cx="6284318" cy="63816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3160" y="4213159"/>
            <a:ext cx="4580521" cy="984885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 of and around Ghana. Africa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378" y="318835"/>
            <a:ext cx="6284318" cy="62319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3160" y="4213159"/>
            <a:ext cx="4580521" cy="984885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 of and around Ghana. Africa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681" y="1"/>
            <a:ext cx="630031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2757141"/>
            <a:ext cx="2843680" cy="1877437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 of and around United States.  North America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319" y="-78990"/>
            <a:ext cx="9249320" cy="693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5978968"/>
            <a:ext cx="3608812" cy="707886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 of and around United States.  North America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011" y="0"/>
            <a:ext cx="6936989" cy="693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5978968"/>
            <a:ext cx="3608812" cy="707886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Landscape of and around Ghana.  Africa.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7614" y="823362"/>
            <a:ext cx="7007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8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Facts about GHANA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6" name="Picture 5" descr="Tour Map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065" y="1746692"/>
            <a:ext cx="4316227" cy="4774410"/>
          </a:xfrm>
          <a:prstGeom prst="rect">
            <a:avLst/>
          </a:prstGeom>
          <a:ln>
            <a:noFill/>
          </a:ln>
          <a:effectLst>
            <a:softEdge rad="241300"/>
          </a:effectLst>
        </p:spPr>
      </p:pic>
      <p:pic>
        <p:nvPicPr>
          <p:cNvPr id="8" name="Picture 7" descr="Ghanastar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239" y="1746692"/>
            <a:ext cx="3348627" cy="4774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6203" y="284753"/>
            <a:ext cx="7387996" cy="538609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Video Links of:</a:t>
            </a:r>
            <a:endParaRPr lang="en-US" sz="2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92510" y="823362"/>
            <a:ext cx="3057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8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GHANA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8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2571084" y="2462839"/>
            <a:ext cx="444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Ghana Investigates – Illegal Gold Mining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71157" y="23234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3129507" y="3317182"/>
            <a:ext cx="2601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Coming Home - Ghana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4550601" y="5901520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http://youtu.be/4jFviE37E2Y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245</TotalTime>
  <Words>72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Travelogue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Dennis Henderson</dc:creator>
  <cp:lastModifiedBy>Dennis Henderson</cp:lastModifiedBy>
  <cp:revision>8</cp:revision>
  <dcterms:created xsi:type="dcterms:W3CDTF">2012-03-11T22:01:45Z</dcterms:created>
  <dcterms:modified xsi:type="dcterms:W3CDTF">2012-03-12T13:55:58Z</dcterms:modified>
</cp:coreProperties>
</file>